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57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12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Zelenina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err="1" smtClean="0"/>
              <a:t>Tupyová</a:t>
            </a:r>
            <a:r>
              <a:rPr lang="sk-SK" dirty="0" smtClean="0"/>
              <a:t> Vladimíra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1776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adpis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Robenie </a:t>
            </a:r>
            <a:r>
              <a:rPr lang="sk-SK" dirty="0" smtClean="0"/>
              <a:t>chlebíčkov</a:t>
            </a:r>
            <a:endParaRPr lang="sk-SK" dirty="0"/>
          </a:p>
        </p:txBody>
      </p:sp>
      <p:pic>
        <p:nvPicPr>
          <p:cNvPr id="21" name="Zástupný objekt pre obsah 20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52" y="2205831"/>
            <a:ext cx="5334000" cy="4000500"/>
          </a:xfrm>
        </p:spPr>
      </p:pic>
      <p:pic>
        <p:nvPicPr>
          <p:cNvPr id="22" name="Zástupný objekt pre obsah 2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05831"/>
            <a:ext cx="5334000" cy="4000500"/>
          </a:xfrm>
        </p:spPr>
      </p:pic>
    </p:spTree>
    <p:extLst>
      <p:ext uri="{BB962C8B-B14F-4D97-AF65-F5344CB8AC3E}">
        <p14:creationId xmlns:p14="http://schemas.microsoft.com/office/powerpoint/2010/main" val="19892552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5" name="Zástupný objekt pre obrázok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>
          <a:xfrm rot="16200000">
            <a:off x="6647815" y="1662559"/>
            <a:ext cx="5467350" cy="3644900"/>
          </a:xfrm>
        </p:spPr>
      </p:pic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k-SK" sz="2400" dirty="0" smtClean="0"/>
              <a:t>Robili sme im rôzne tvare a boli zo zeleniny, všetci sme si </a:t>
            </a:r>
            <a:r>
              <a:rPr lang="sk-SK" sz="2400" dirty="0" smtClean="0"/>
              <a:t>ju doniesli </a:t>
            </a:r>
            <a:r>
              <a:rPr lang="sk-SK" sz="2400" dirty="0" smtClean="0"/>
              <a:t>z domu. Robili sme im parádne </a:t>
            </a:r>
            <a:r>
              <a:rPr lang="sk-SK" sz="2400" dirty="0" smtClean="0"/>
              <a:t>nosy </a:t>
            </a:r>
            <a:r>
              <a:rPr lang="sk-SK" sz="2400" dirty="0" smtClean="0"/>
              <a:t>aj </a:t>
            </a:r>
            <a:r>
              <a:rPr lang="sk-SK" sz="2400" dirty="0" smtClean="0"/>
              <a:t>oči, </a:t>
            </a:r>
            <a:r>
              <a:rPr lang="sk-SK" sz="2400" dirty="0" smtClean="0"/>
              <a:t>vyzerali perfektne. </a:t>
            </a:r>
            <a:r>
              <a:rPr lang="sk-SK" sz="2400" dirty="0" smtClean="0"/>
              <a:t>A boli aj vynikajúce</a:t>
            </a:r>
            <a:r>
              <a:rPr lang="sk-SK" sz="2400" dirty="0" smtClean="0"/>
              <a:t>. 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100206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Dobrú chuť</a:t>
            </a:r>
            <a:endParaRPr lang="sk-SK" dirty="0"/>
          </a:p>
        </p:txBody>
      </p:sp>
      <p:sp>
        <p:nvSpPr>
          <p:cNvPr id="11" name="Zástupný objekt pre text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2000" dirty="0" smtClean="0"/>
              <a:t>Niekto si na to dal paradajky </a:t>
            </a:r>
            <a:r>
              <a:rPr lang="sk-SK" sz="2000" dirty="0" smtClean="0"/>
              <a:t>a niekto </a:t>
            </a:r>
            <a:r>
              <a:rPr lang="sk-SK" sz="2000" dirty="0" smtClean="0"/>
              <a:t>vajíčko.</a:t>
            </a:r>
          </a:p>
        </p:txBody>
      </p:sp>
      <p:sp>
        <p:nvSpPr>
          <p:cNvPr id="14" name="Zástupný objekt pre text 13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12" name="Zástupný objekt pre text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dirty="0" smtClean="0"/>
              <a:t>Každý si urobil podľa  vlastnej chuti.</a:t>
            </a:r>
            <a:endParaRPr lang="sk-SK" dirty="0"/>
          </a:p>
        </p:txBody>
      </p:sp>
      <p:sp>
        <p:nvSpPr>
          <p:cNvPr id="15" name="Zástupný objekt pre text 14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13" name="Zástupný objekt pre text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k-SK" dirty="0" smtClean="0"/>
              <a:t>Pomáhali sme </a:t>
            </a:r>
            <a:r>
              <a:rPr lang="sk-SK" dirty="0" smtClean="0"/>
              <a:t>pani učiteľke </a:t>
            </a:r>
            <a:r>
              <a:rPr lang="sk-SK" dirty="0" smtClean="0"/>
              <a:t>v zdobení.</a:t>
            </a:r>
            <a:endParaRPr lang="sk-SK" dirty="0"/>
          </a:p>
        </p:txBody>
      </p:sp>
      <p:sp>
        <p:nvSpPr>
          <p:cNvPr id="16" name="Zástupný objekt pre text 15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7" name="Obrázok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2790" y="3328969"/>
            <a:ext cx="3286420" cy="2464815"/>
          </a:xfrm>
          <a:prstGeom prst="rect">
            <a:avLst/>
          </a:prstGeom>
        </p:spPr>
      </p:pic>
      <p:pic>
        <p:nvPicPr>
          <p:cNvPr id="18" name="Obrázo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61265" y="3371787"/>
            <a:ext cx="3267619" cy="2450714"/>
          </a:xfrm>
          <a:prstGeom prst="rect">
            <a:avLst/>
          </a:prstGeom>
        </p:spPr>
      </p:pic>
      <p:pic>
        <p:nvPicPr>
          <p:cNvPr id="19" name="Obrázok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917" y="3244028"/>
            <a:ext cx="3415862" cy="270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0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Roznášame chlebíčky   </a:t>
            </a:r>
            <a:endParaRPr lang="sk-SK" dirty="0"/>
          </a:p>
        </p:txBody>
      </p:sp>
      <p:sp>
        <p:nvSpPr>
          <p:cNvPr id="8" name="Zástupný objekt pre text 7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sk-SK" sz="7200" dirty="0" smtClean="0"/>
              <a:t>Na koniec sme ich rozdávali. Dali sme ich </a:t>
            </a:r>
            <a:r>
              <a:rPr lang="sk-SK" sz="7200" dirty="0" smtClean="0"/>
              <a:t>2. </a:t>
            </a:r>
            <a:r>
              <a:rPr lang="sk-SK" sz="7200" dirty="0" smtClean="0"/>
              <a:t>a </a:t>
            </a:r>
            <a:r>
              <a:rPr lang="sk-SK" sz="7200" dirty="0" smtClean="0"/>
              <a:t>3. ročníku a </a:t>
            </a:r>
            <a:r>
              <a:rPr lang="sk-SK" sz="7200" dirty="0" smtClean="0"/>
              <a:t>každému chutili. Všetci si </a:t>
            </a:r>
            <a:r>
              <a:rPr lang="sk-SK" sz="7200" dirty="0" smtClean="0"/>
              <a:t>zobrali, </a:t>
            </a:r>
            <a:r>
              <a:rPr lang="sk-SK" sz="7200" dirty="0" smtClean="0"/>
              <a:t>ale trosku </a:t>
            </a:r>
            <a:r>
              <a:rPr lang="sk-SK" sz="7200" dirty="0" smtClean="0"/>
              <a:t>nám </a:t>
            </a:r>
            <a:r>
              <a:rPr lang="sk-SK" sz="7200" dirty="0" smtClean="0"/>
              <a:t>zostalo. Tak som 2 chlebíčky dala </a:t>
            </a:r>
            <a:r>
              <a:rPr lang="sk-SK" sz="7200" dirty="0" smtClean="0"/>
              <a:t>aj deviatakom.</a:t>
            </a:r>
            <a:endParaRPr lang="sk-SK" sz="7200" dirty="0" smtClean="0"/>
          </a:p>
          <a:p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9" name="Zástupný objekt pre obsah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88" y="3132138"/>
            <a:ext cx="4114799" cy="3086100"/>
          </a:xfrm>
        </p:spPr>
      </p:pic>
      <p:sp>
        <p:nvSpPr>
          <p:cNvPr id="10" name="Zástupný objekt pre text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2" name="Zástupný objekt pre obsah 1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132138"/>
            <a:ext cx="4114799" cy="3086100"/>
          </a:xfrm>
        </p:spPr>
      </p:pic>
    </p:spTree>
    <p:extLst>
      <p:ext uri="{BB962C8B-B14F-4D97-AF65-F5344CB8AC3E}">
        <p14:creationId xmlns:p14="http://schemas.microsoft.com/office/powerpoint/2010/main" val="39264872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352800" y="901531"/>
            <a:ext cx="8610600" cy="1293028"/>
          </a:xfrm>
        </p:spPr>
        <p:txBody>
          <a:bodyPr/>
          <a:lstStyle/>
          <a:p>
            <a:pPr algn="ctr"/>
            <a:r>
              <a:rPr lang="sk-SK" dirty="0" smtClean="0"/>
              <a:t>Koniec!!!</a:t>
            </a:r>
            <a:endParaRPr lang="sk-SK" dirty="0"/>
          </a:p>
        </p:txBody>
      </p:sp>
      <p:pic>
        <p:nvPicPr>
          <p:cNvPr id="10" name="Zástupný objekt pre obsah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05831"/>
            <a:ext cx="5334000" cy="4000500"/>
          </a:xfrm>
        </p:spPr>
      </p:pic>
      <p:pic>
        <p:nvPicPr>
          <p:cNvPr id="11" name="Zástupný objekt pre obsah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26250" y="2696171"/>
            <a:ext cx="4024313" cy="3018234"/>
          </a:xfrm>
        </p:spPr>
      </p:pic>
    </p:spTree>
    <p:extLst>
      <p:ext uri="{BB962C8B-B14F-4D97-AF65-F5344CB8AC3E}">
        <p14:creationId xmlns:p14="http://schemas.microsoft.com/office/powerpoint/2010/main" val="408992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pary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Dymová stopa</Template>
  <TotalTime>38</TotalTime>
  <Words>107</Words>
  <Application>Microsoft Office PowerPoint</Application>
  <PresentationFormat>Širokouhlá</PresentationFormat>
  <Paragraphs>13</Paragraphs>
  <Slides>6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6</vt:i4>
      </vt:variant>
    </vt:vector>
  </HeadingPairs>
  <TitlesOfParts>
    <vt:vector size="9" baseType="lpstr">
      <vt:lpstr>Arial</vt:lpstr>
      <vt:lpstr>Century Gothic</vt:lpstr>
      <vt:lpstr>Výpary</vt:lpstr>
      <vt:lpstr>Zelenina</vt:lpstr>
      <vt:lpstr>Robenie chlebíčkov</vt:lpstr>
      <vt:lpstr> </vt:lpstr>
      <vt:lpstr>Dobrú chuť</vt:lpstr>
      <vt:lpstr>Roznášame chlebíčky   </vt:lpstr>
      <vt:lpstr>Koniec!!!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Zelenina</dc:title>
  <dc:creator>Ziak</dc:creator>
  <cp:lastModifiedBy>HP</cp:lastModifiedBy>
  <cp:revision>6</cp:revision>
  <dcterms:created xsi:type="dcterms:W3CDTF">2022-09-27T10:18:51Z</dcterms:created>
  <dcterms:modified xsi:type="dcterms:W3CDTF">2022-09-27T11:16:53Z</dcterms:modified>
</cp:coreProperties>
</file>